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Общественные территории</c:v>
                </c:pt>
                <c:pt idx="1">
                  <c:v>Дворовые территориии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401433.33</c:v>
                </c:pt>
                <c:pt idx="1">
                  <c:v>802866.66999999993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9906661614936783"/>
          <c:y val="0.14527953158051365"/>
          <c:w val="0.28954007826991612"/>
          <c:h val="0.63181038018868685"/>
        </c:manualLayout>
      </c:layout>
    </c:legend>
    <c:plotVisOnly val="1"/>
  </c:chart>
  <c:spPr>
    <a:ln>
      <a:noFill/>
    </a:ln>
    <a:effectLst>
      <a:outerShdw blurRad="50800" dist="50800" dir="5400000" algn="ctr" rotWithShape="0">
        <a:srgbClr val="00B0F0"/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February 12,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12,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12,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12,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February 12,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12,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12,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12,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12,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12,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12,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22276" y="1691083"/>
            <a:ext cx="5648623" cy="1524900"/>
          </a:xfrm>
        </p:spPr>
        <p:txBody>
          <a:bodyPr/>
          <a:lstStyle/>
          <a:p>
            <a:r>
              <a:rPr lang="ru-RU" dirty="0" smtClean="0"/>
              <a:t>НАЦИОНАЛЬНЫЙ ПРОЕКТ «ФОРМИРОВАНИЕ КОМФОРТНОЙ ГОРОДСКОЙ СРЕДЫ» НА ТЕРРИТОРИИ МО «УРДОМСКОЕ»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11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Благоустройство дворовой территории домов №15-17 по ул. Центральная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18457" y="2050869"/>
            <a:ext cx="79030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/>
              <a:t>Виды работ по благоустройству:</a:t>
            </a:r>
          </a:p>
          <a:p>
            <a:pPr algn="just"/>
            <a:r>
              <a:rPr lang="ru-RU" sz="2500" dirty="0" smtClean="0"/>
              <a:t>-  Установка урн;</a:t>
            </a:r>
          </a:p>
          <a:p>
            <a:pPr algn="just"/>
            <a:r>
              <a:rPr lang="ru-RU" sz="2500" dirty="0" smtClean="0"/>
              <a:t>-  Установка скамеек;</a:t>
            </a:r>
          </a:p>
          <a:p>
            <a:pPr algn="just" fontAlgn="base"/>
            <a:r>
              <a:rPr lang="ru-RU" sz="2500" dirty="0" smtClean="0"/>
              <a:t>- Установка ограждения вокруг домов.</a:t>
            </a:r>
            <a:endParaRPr lang="ru-RU" sz="2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Установка ограждений</a:t>
            </a:r>
            <a:endParaRPr lang="ru-RU" dirty="0"/>
          </a:p>
        </p:txBody>
      </p:sp>
      <p:pic>
        <p:nvPicPr>
          <p:cNvPr id="8" name="Содержимое 7" descr="20170825_1435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052" y="931492"/>
            <a:ext cx="2635274" cy="1881142"/>
          </a:xfrm>
        </p:spPr>
      </p:pic>
      <p:pic>
        <p:nvPicPr>
          <p:cNvPr id="9" name="Содержимое 8" descr="20170831_1544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6561" y="897308"/>
            <a:ext cx="2587426" cy="1889715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Рисунок 5" descr="20170915_094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2766" y="3204674"/>
            <a:ext cx="2676729" cy="1505660"/>
          </a:xfrm>
          <a:prstGeom prst="rect">
            <a:avLst/>
          </a:prstGeom>
        </p:spPr>
      </p:pic>
      <p:pic>
        <p:nvPicPr>
          <p:cNvPr id="10" name="Рисунок 9" descr="20170915_0942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0922" y="3150728"/>
            <a:ext cx="2657743" cy="1494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Установка скамеек и урн</a:t>
            </a:r>
            <a:endParaRPr lang="ru-RU" dirty="0"/>
          </a:p>
        </p:txBody>
      </p:sp>
      <p:pic>
        <p:nvPicPr>
          <p:cNvPr id="8" name="Содержимое 7" descr="20170831_1541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0782" y="1367328"/>
            <a:ext cx="3666411" cy="2062356"/>
          </a:xfrm>
        </p:spPr>
      </p:pic>
      <p:pic>
        <p:nvPicPr>
          <p:cNvPr id="9" name="Содержимое 8" descr="20170915_09444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83496" y="1350236"/>
            <a:ext cx="3787948" cy="2130721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25496" y="1828799"/>
            <a:ext cx="71870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367470"/>
            <a:ext cx="7520940" cy="4313008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инициативе Всероссийской политической партии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ЕДИНАЯ РОССИЯ» Правительством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Российской Федерации утвержден национальный проект «ЖКХ и городская среда».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 проекта – создание условий для системного повышения качества и комфорта городской среды на всей территории Российской Федерации путем реализации ежегодно (в период с 2017 по 2022 годы) комплекса первоочередных мероприятий по благоустройству в субъектах Российской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pPr marL="0" indent="432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2017 году на территории МО «Урдомское» включены:</a:t>
            </a:r>
          </a:p>
          <a:p>
            <a:pPr marL="0" indent="432000" algn="just"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общественная территория: площадь около Дома Культуры ул. Мира д. 11А;</a:t>
            </a:r>
          </a:p>
          <a:p>
            <a:pPr marL="0" indent="432000" algn="just"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дворовая территория домов №38-40 по ул. Карла Либкнехта;</a:t>
            </a:r>
          </a:p>
          <a:p>
            <a:pPr marL="0" indent="432000" algn="just"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дворовая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домов №15-17 по ул. Центральная.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Размер субсидии, выделенный на благоустройство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1173661" y="1123407"/>
          <a:ext cx="7317196" cy="367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21008" y="485392"/>
            <a:ext cx="4284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Благоустройство общественной территории МО «Урдомское»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6014" y="1497459"/>
            <a:ext cx="84347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В 2017 году в благоустройство общественных территорий была включена территория возле Дома Культуры по ул. Мира 11А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рп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Урдома. Возле Дома культуры проводится множество мероприятий: масленица, проводы Зимы, День молодёжи и т.д. Было принято решение закупить сценический комплекс. Летом 2017 года сценический комплекс был закуплен  и разработана площадка из бетонных плит для установки данного комплекса. Работы выполняла подрядная организация ИП Сидоров А.Б. Работы были сданы вовремя.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Бетонная площадка под сценический комплекс</a:t>
            </a:r>
            <a:endParaRPr lang="ru-RU" sz="2000" dirty="0"/>
          </a:p>
        </p:txBody>
      </p:sp>
      <p:pic>
        <p:nvPicPr>
          <p:cNvPr id="8" name="Содержимое 7" descr="20170831_155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0557" y="1410056"/>
            <a:ext cx="3982339" cy="2746019"/>
          </a:xfrm>
        </p:spPr>
      </p:pic>
      <p:pic>
        <p:nvPicPr>
          <p:cNvPr id="9" name="Содержимое 8" descr="20170908_10574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00587" y="1392964"/>
            <a:ext cx="3836661" cy="2763111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Сценический комплекс 6*3,6</a:t>
            </a:r>
            <a:endParaRPr lang="ru-RU" dirty="0"/>
          </a:p>
        </p:txBody>
      </p:sp>
      <p:pic>
        <p:nvPicPr>
          <p:cNvPr id="8" name="Содержимое 7" descr="C2-300x30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084216" y="1031965"/>
            <a:ext cx="7210697" cy="5603966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Благоустройство дворовой территории домов №38-40 по ул. Карла Либкнехта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6389" y="1175657"/>
            <a:ext cx="8138160" cy="3635151"/>
          </a:xfrm>
        </p:spPr>
        <p:txBody>
          <a:bodyPr>
            <a:normAutofit/>
          </a:bodyPr>
          <a:lstStyle/>
          <a:p>
            <a:pPr algn="just"/>
            <a:endParaRPr lang="ru-RU" sz="2500" b="0" dirty="0" smtClean="0"/>
          </a:p>
          <a:p>
            <a:pPr algn="just"/>
            <a:r>
              <a:rPr lang="ru-RU" sz="2500" b="0" dirty="0" smtClean="0"/>
              <a:t>Виды работ по благоустройству:</a:t>
            </a:r>
          </a:p>
          <a:p>
            <a:pPr algn="just"/>
            <a:r>
              <a:rPr lang="ru-RU" sz="2500" b="0" dirty="0" smtClean="0"/>
              <a:t>-  Установка урн;</a:t>
            </a:r>
          </a:p>
          <a:p>
            <a:pPr algn="just"/>
            <a:r>
              <a:rPr lang="ru-RU" sz="2500" b="0" dirty="0" smtClean="0"/>
              <a:t>-  Установка скамеек;</a:t>
            </a:r>
          </a:p>
          <a:p>
            <a:pPr algn="just" fontAlgn="base"/>
            <a:r>
              <a:rPr lang="ru-RU" sz="2500" b="0" dirty="0" smtClean="0"/>
              <a:t>- Устройство хозяйственно-бытовых площадок для установки контейнеров-мусоросборников.</a:t>
            </a:r>
            <a:endParaRPr lang="ru-RU" sz="2500" b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Контейнерная площадка</a:t>
            </a:r>
            <a:endParaRPr lang="ru-RU" dirty="0"/>
          </a:p>
        </p:txBody>
      </p:sp>
      <p:pic>
        <p:nvPicPr>
          <p:cNvPr id="13" name="Содержимое 12" descr="20170901_1402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1585" y="1088753"/>
            <a:ext cx="3200400" cy="1800225"/>
          </a:xfrm>
        </p:spPr>
      </p:pic>
      <p:pic>
        <p:nvPicPr>
          <p:cNvPr id="14" name="Содержимое 13" descr="20170905_0936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4017" y="1127941"/>
            <a:ext cx="3200400" cy="1800225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4" name="Рисунок 23" descr="контейнерная площад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270" y="3082834"/>
            <a:ext cx="3200400" cy="1867989"/>
          </a:xfrm>
          <a:prstGeom prst="rect">
            <a:avLst/>
          </a:prstGeom>
        </p:spPr>
      </p:pic>
      <p:pic>
        <p:nvPicPr>
          <p:cNvPr id="25" name="Рисунок 24" descr="контейнер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4434" y="3001192"/>
            <a:ext cx="3135085" cy="19757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Установка урн и скамеек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610144" y="1100957"/>
            <a:ext cx="3200400" cy="1263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Содержимое 12" descr="20170725_1514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40773" y="1167130"/>
            <a:ext cx="3200400" cy="1800225"/>
          </a:xfrm>
        </p:spPr>
      </p:pic>
      <p:pic>
        <p:nvPicPr>
          <p:cNvPr id="14" name="Содержимое 13" descr="20170725_15153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60954" y="1167130"/>
            <a:ext cx="3200400" cy="1800225"/>
          </a:xfrm>
        </p:spPr>
      </p:pic>
      <p:pic>
        <p:nvPicPr>
          <p:cNvPr id="15" name="Рисунок 14" descr="К.Либкнехта 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646" y="3053442"/>
            <a:ext cx="3252651" cy="2184763"/>
          </a:xfrm>
          <a:prstGeom prst="rect">
            <a:avLst/>
          </a:prstGeom>
        </p:spPr>
      </p:pic>
      <p:pic>
        <p:nvPicPr>
          <p:cNvPr id="16" name="Рисунок 15" descr="К. Либкнехта 40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9932" y="3069771"/>
            <a:ext cx="3213462" cy="21553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223</TotalTime>
  <Words>227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Angles</vt:lpstr>
      <vt:lpstr>НАЦИОНАЛЬНЫЙ ПРОЕКТ «ФОРМИРОВАНИЕ КОМФОРТНОЙ ГОРОДСКОЙ СРЕДЫ» НА ТЕРРИТОРИИ МО «УРДОМСКОЕ»</vt:lpstr>
      <vt:lpstr>Слайд 2</vt:lpstr>
      <vt:lpstr>Размер субсидии, выделенный на благоустройство</vt:lpstr>
      <vt:lpstr>Слайд 4</vt:lpstr>
      <vt:lpstr>Бетонная площадка под сценический комплекс</vt:lpstr>
      <vt:lpstr>Сценический комплекс 6*3,6</vt:lpstr>
      <vt:lpstr>Благоустройство дворовой территории домов №38-40 по ул. Карла Либкнехта</vt:lpstr>
      <vt:lpstr>Контейнерная площадка</vt:lpstr>
      <vt:lpstr>Установка урн и скамеек</vt:lpstr>
      <vt:lpstr>Благоустройство дворовой территории домов №15-17 по ул. Центральная</vt:lpstr>
      <vt:lpstr>Установка ограждений</vt:lpstr>
      <vt:lpstr>Установка скамеек и урн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ххх</dc:creator>
  <cp:lastModifiedBy>ххх</cp:lastModifiedBy>
  <cp:revision>28</cp:revision>
  <dcterms:created xsi:type="dcterms:W3CDTF">2014-09-16T21:28:01Z</dcterms:created>
  <dcterms:modified xsi:type="dcterms:W3CDTF">2018-02-12T13:11:58Z</dcterms:modified>
</cp:coreProperties>
</file>